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9144000" cy="5145087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2640"/>
            <a:ext cx="822924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8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8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26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26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26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2640"/>
            <a:ext cx="822924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2640"/>
            <a:ext cx="822924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8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8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26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26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26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2640"/>
            <a:ext cx="822924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2640"/>
            <a:ext cx="822924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7424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39640" y="12038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22080" y="12038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27626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239640" y="27626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022080" y="2762640"/>
            <a:ext cx="26496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26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2640"/>
            <a:ext cx="8229240" cy="142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5046120"/>
            <a:ext cx="9141840" cy="95760"/>
          </a:xfrm>
          <a:prstGeom prst="rect">
            <a:avLst/>
          </a:prstGeom>
          <a:solidFill>
            <a:srgbClr val="cca67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5046120"/>
            <a:ext cx="9141840" cy="95760"/>
          </a:xfrm>
          <a:prstGeom prst="rect">
            <a:avLst/>
          </a:prstGeom>
          <a:solidFill>
            <a:srgbClr val="cca67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3.143.205.239:8095/show" TargetMode="External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728000" y="288000"/>
            <a:ext cx="5129280" cy="195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Git hub repository URL for source code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1175400" y="3181680"/>
            <a:ext cx="6168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https://github.com/Divyaraj-Mandale/Springboot-Project.git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83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729360" y="1322280"/>
            <a:ext cx="6901560" cy="151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 </a:t>
            </a: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Project Flow </a:t>
            </a:r>
            <a:endParaRPr b="0" lang="en-IN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302" descr=""/>
          <p:cNvPicPr/>
          <p:nvPr/>
        </p:nvPicPr>
        <p:blipFill>
          <a:blip r:embed="rId1"/>
          <a:srcRect l="3278" t="5827" r="0" b="0"/>
          <a:stretch/>
        </p:blipFill>
        <p:spPr>
          <a:xfrm>
            <a:off x="154080" y="196200"/>
            <a:ext cx="6083280" cy="3291480"/>
          </a:xfrm>
          <a:prstGeom prst="rect">
            <a:avLst/>
          </a:prstGeom>
          <a:ln>
            <a:noFill/>
          </a:ln>
        </p:spPr>
      </p:pic>
      <p:pic>
        <p:nvPicPr>
          <p:cNvPr id="183" name="Picture 303" descr=""/>
          <p:cNvPicPr/>
          <p:nvPr/>
        </p:nvPicPr>
        <p:blipFill>
          <a:blip r:embed="rId2"/>
          <a:srcRect l="3161" t="6089" r="0" b="0"/>
          <a:stretch/>
        </p:blipFill>
        <p:spPr>
          <a:xfrm>
            <a:off x="2915640" y="1924560"/>
            <a:ext cx="6047640" cy="295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304" descr=""/>
          <p:cNvPicPr/>
          <p:nvPr/>
        </p:nvPicPr>
        <p:blipFill>
          <a:blip r:embed="rId1"/>
          <a:srcRect l="3594" t="6289" r="0" b="0"/>
          <a:stretch/>
        </p:blipFill>
        <p:spPr>
          <a:xfrm>
            <a:off x="216000" y="216000"/>
            <a:ext cx="7846200" cy="428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305" descr=""/>
          <p:cNvPicPr/>
          <p:nvPr/>
        </p:nvPicPr>
        <p:blipFill>
          <a:blip r:embed="rId1"/>
          <a:srcRect l="3278" t="5827" r="0" b="0"/>
          <a:stretch/>
        </p:blipFill>
        <p:spPr>
          <a:xfrm>
            <a:off x="107640" y="196200"/>
            <a:ext cx="8208000" cy="4247280"/>
          </a:xfrm>
          <a:prstGeom prst="rect">
            <a:avLst/>
          </a:prstGeom>
          <a:ln>
            <a:noFill/>
          </a:ln>
        </p:spPr>
      </p:pic>
      <p:pic>
        <p:nvPicPr>
          <p:cNvPr id="186" name="Picture 306" descr=""/>
          <p:cNvPicPr/>
          <p:nvPr/>
        </p:nvPicPr>
        <p:blipFill>
          <a:blip r:embed="rId2"/>
          <a:srcRect l="4545" t="3916" r="0" b="0"/>
          <a:stretch/>
        </p:blipFill>
        <p:spPr>
          <a:xfrm>
            <a:off x="3204000" y="1564560"/>
            <a:ext cx="5650920" cy="331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83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964880" y="-72000"/>
            <a:ext cx="50900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ffffff"/>
                </a:solidFill>
                <a:latin typeface="Economica"/>
                <a:ea typeface="Economica"/>
              </a:rPr>
              <a:t>Technologies and Tools Used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4542840" y="1376280"/>
            <a:ext cx="4077720" cy="32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189" name="Picture 10" descr=""/>
          <p:cNvPicPr/>
          <p:nvPr/>
        </p:nvPicPr>
        <p:blipFill>
          <a:blip r:embed="rId1"/>
          <a:stretch/>
        </p:blipFill>
        <p:spPr>
          <a:xfrm>
            <a:off x="2755440" y="3151440"/>
            <a:ext cx="2120040" cy="1190160"/>
          </a:xfrm>
          <a:prstGeom prst="rect">
            <a:avLst/>
          </a:prstGeom>
          <a:ln>
            <a:noFill/>
          </a:ln>
        </p:spPr>
      </p:pic>
      <p:pic>
        <p:nvPicPr>
          <p:cNvPr id="190" name="Picture 310" descr=""/>
          <p:cNvPicPr/>
          <p:nvPr/>
        </p:nvPicPr>
        <p:blipFill>
          <a:blip r:embed="rId2"/>
          <a:stretch/>
        </p:blipFill>
        <p:spPr>
          <a:xfrm>
            <a:off x="6359760" y="1479600"/>
            <a:ext cx="1982520" cy="1114920"/>
          </a:xfrm>
          <a:prstGeom prst="rect">
            <a:avLst/>
          </a:prstGeom>
          <a:ln>
            <a:noFill/>
          </a:ln>
        </p:spPr>
      </p:pic>
      <p:pic>
        <p:nvPicPr>
          <p:cNvPr id="191" name="Picture 311" descr=""/>
          <p:cNvPicPr/>
          <p:nvPr/>
        </p:nvPicPr>
        <p:blipFill>
          <a:blip r:embed="rId3"/>
          <a:stretch/>
        </p:blipFill>
        <p:spPr>
          <a:xfrm>
            <a:off x="2627640" y="1243800"/>
            <a:ext cx="1407600" cy="1407960"/>
          </a:xfrm>
          <a:prstGeom prst="rect">
            <a:avLst/>
          </a:prstGeom>
          <a:ln>
            <a:noFill/>
          </a:ln>
        </p:spPr>
      </p:pic>
      <p:pic>
        <p:nvPicPr>
          <p:cNvPr id="192" name="Picture 312" descr=""/>
          <p:cNvPicPr/>
          <p:nvPr/>
        </p:nvPicPr>
        <p:blipFill>
          <a:blip r:embed="rId4"/>
          <a:stretch/>
        </p:blipFill>
        <p:spPr>
          <a:xfrm>
            <a:off x="487440" y="3124800"/>
            <a:ext cx="1866240" cy="1243440"/>
          </a:xfrm>
          <a:prstGeom prst="rect">
            <a:avLst/>
          </a:prstGeom>
          <a:ln>
            <a:noFill/>
          </a:ln>
        </p:spPr>
      </p:pic>
      <p:pic>
        <p:nvPicPr>
          <p:cNvPr id="193" name="Picture 313" descr=""/>
          <p:cNvPicPr/>
          <p:nvPr/>
        </p:nvPicPr>
        <p:blipFill>
          <a:blip r:embed="rId5"/>
          <a:stretch/>
        </p:blipFill>
        <p:spPr>
          <a:xfrm>
            <a:off x="7351560" y="3152160"/>
            <a:ext cx="1207440" cy="1207440"/>
          </a:xfrm>
          <a:prstGeom prst="rect">
            <a:avLst/>
          </a:prstGeom>
          <a:ln>
            <a:noFill/>
          </a:ln>
        </p:spPr>
      </p:pic>
      <p:pic>
        <p:nvPicPr>
          <p:cNvPr id="194" name="Picture 314" descr=""/>
          <p:cNvPicPr/>
          <p:nvPr/>
        </p:nvPicPr>
        <p:blipFill>
          <a:blip r:embed="rId6"/>
          <a:stretch/>
        </p:blipFill>
        <p:spPr>
          <a:xfrm>
            <a:off x="4510440" y="1258560"/>
            <a:ext cx="1716840" cy="1407960"/>
          </a:xfrm>
          <a:prstGeom prst="rect">
            <a:avLst/>
          </a:prstGeom>
          <a:ln>
            <a:noFill/>
          </a:ln>
        </p:spPr>
      </p:pic>
      <p:pic>
        <p:nvPicPr>
          <p:cNvPr id="195" name="Picture 316" descr=""/>
          <p:cNvPicPr/>
          <p:nvPr/>
        </p:nvPicPr>
        <p:blipFill>
          <a:blip r:embed="rId7"/>
          <a:stretch/>
        </p:blipFill>
        <p:spPr>
          <a:xfrm>
            <a:off x="487440" y="1328040"/>
            <a:ext cx="1366200" cy="1366560"/>
          </a:xfrm>
          <a:prstGeom prst="rect">
            <a:avLst/>
          </a:prstGeom>
          <a:ln>
            <a:noFill/>
          </a:ln>
        </p:spPr>
      </p:pic>
      <p:pic>
        <p:nvPicPr>
          <p:cNvPr id="196" name="Picture 11" descr=""/>
          <p:cNvPicPr/>
          <p:nvPr/>
        </p:nvPicPr>
        <p:blipFill>
          <a:blip r:embed="rId8"/>
          <a:stretch/>
        </p:blipFill>
        <p:spPr>
          <a:xfrm>
            <a:off x="5004000" y="3191400"/>
            <a:ext cx="1965600" cy="115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83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227880" y="1944000"/>
            <a:ext cx="8682120" cy="83700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This WebApplication is designed to help the user to Add,Update,Retrieve &amp; Delete user information from the location form.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240000" y="936000"/>
            <a:ext cx="2518920" cy="65664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333333"/>
                </a:solidFill>
                <a:latin typeface="Arial"/>
                <a:ea typeface="DejaVu Sans"/>
              </a:rPr>
              <a:t>    </a:t>
            </a:r>
            <a:r>
              <a:rPr b="1" lang="en-IN" sz="2800" spc="-1" strike="noStrike">
                <a:solidFill>
                  <a:srgbClr val="333333"/>
                </a:solidFill>
                <a:latin typeface="Arial"/>
                <a:ea typeface="DejaVu Sans"/>
              </a:rPr>
              <a:t>Conclusion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83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319" descr=""/>
          <p:cNvPicPr/>
          <p:nvPr/>
        </p:nvPicPr>
        <p:blipFill>
          <a:blip r:embed="rId1"/>
          <a:stretch/>
        </p:blipFill>
        <p:spPr>
          <a:xfrm>
            <a:off x="1776960" y="622440"/>
            <a:ext cx="5205240" cy="345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-2160" y="7200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-2160" y="58140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60360" y="0"/>
            <a:ext cx="727020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   </a:t>
            </a:r>
            <a:r>
              <a:rPr b="1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LOCATION FORM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119" name="Picture 243" descr=""/>
          <p:cNvPicPr/>
          <p:nvPr/>
        </p:nvPicPr>
        <p:blipFill>
          <a:blip r:embed="rId1"/>
          <a:stretch/>
        </p:blipFill>
        <p:spPr>
          <a:xfrm>
            <a:off x="2304000" y="1224000"/>
            <a:ext cx="3804840" cy="242316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216000" y="4148640"/>
            <a:ext cx="13404960" cy="6562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ff0000"/>
                </a:solidFill>
                <a:latin typeface="Arial"/>
                <a:ea typeface="DejaVu Sans"/>
              </a:rPr>
              <a:t>Team :- </a:t>
            </a:r>
            <a:r>
              <a:rPr b="1" lang="en-IN" sz="2400" spc="-1" strike="noStrike">
                <a:solidFill>
                  <a:srgbClr val="4f81bd"/>
                </a:solidFill>
                <a:latin typeface="Arial"/>
                <a:ea typeface="DejaVu Sans"/>
              </a:rPr>
              <a:t>Divyaraj , Shreya , Parmeshwar , Priya , Sanatan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83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729360" y="1322280"/>
            <a:ext cx="2857680" cy="151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Outline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4443840" y="827640"/>
            <a:ext cx="4077720" cy="32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85840" indent="-28368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b="0" lang="en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Problem Statement</a:t>
            </a:r>
            <a:endParaRPr b="0" lang="en-IN" sz="1600" spc="-1" strike="noStrike">
              <a:latin typeface="Arial"/>
            </a:endParaRPr>
          </a:p>
          <a:p>
            <a:pPr marL="285840" indent="-28368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●"/>
            </a:pPr>
            <a:r>
              <a:rPr b="0" lang="en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Objective</a:t>
            </a:r>
            <a:endParaRPr b="0" lang="en-IN" sz="1600" spc="-1" strike="noStrike">
              <a:latin typeface="Arial"/>
            </a:endParaRPr>
          </a:p>
          <a:p>
            <a:pPr marL="285840" indent="-28368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Project </a:t>
            </a:r>
            <a:r>
              <a:rPr b="0" lang="en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Overview</a:t>
            </a:r>
            <a:endParaRPr b="0" lang="en-IN" sz="1600" spc="-1" strike="noStrike">
              <a:latin typeface="Arial"/>
            </a:endParaRPr>
          </a:p>
          <a:p>
            <a:pPr marL="285840" indent="-28368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●"/>
            </a:pPr>
            <a:r>
              <a:rPr b="0" lang="en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Onboarding-Architecture</a:t>
            </a:r>
            <a:endParaRPr b="0" lang="en-IN" sz="1600" spc="-1" strike="noStrike">
              <a:latin typeface="Arial"/>
            </a:endParaRPr>
          </a:p>
          <a:p>
            <a:pPr marL="285840" indent="-28368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●"/>
            </a:pPr>
            <a:r>
              <a:rPr b="0" lang="en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Project Flow</a:t>
            </a:r>
            <a:endParaRPr b="0" lang="en-IN" sz="1600" spc="-1" strike="noStrike">
              <a:latin typeface="Arial"/>
            </a:endParaRPr>
          </a:p>
          <a:p>
            <a:pPr marL="285840" indent="-28368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T</a:t>
            </a:r>
            <a:r>
              <a:rPr b="0" lang="en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echnology and Tools </a:t>
            </a:r>
            <a:r>
              <a:rPr b="0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Used</a:t>
            </a:r>
            <a:endParaRPr b="0" lang="en-IN" sz="1600" spc="-1" strike="noStrike">
              <a:latin typeface="Arial"/>
            </a:endParaRPr>
          </a:p>
          <a:p>
            <a:pPr marL="285840" indent="-28368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Conclusion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-2160" y="6876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008000" y="1121400"/>
            <a:ext cx="3298680" cy="168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Economica"/>
                <a:ea typeface="Economica"/>
              </a:rPr>
              <a:t>Problem Statement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672000" y="1152000"/>
            <a:ext cx="4944240" cy="33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14480" algn="just">
              <a:lnSpc>
                <a:spcPct val="11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XYZ wanted to fill his information So with the help of this form he can easily fill the form using this link</a:t>
            </a:r>
            <a:endParaRPr b="0" lang="en-IN" sz="1800" spc="-1" strike="noStrike">
              <a:latin typeface="Arial"/>
            </a:endParaRPr>
          </a:p>
          <a:p>
            <a:pPr marL="114480" algn="just">
              <a:lnSpc>
                <a:spcPct val="115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114480" algn="just">
              <a:lnSpc>
                <a:spcPct val="115000"/>
              </a:lnSpc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1"/>
              </a:rPr>
              <a:t>http://3.143.205.239:8095/show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83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311760" y="1553040"/>
            <a:ext cx="8518320" cy="33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Our objective is  </a:t>
            </a:r>
            <a:r>
              <a:rPr b="0" lang="en-US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to provide best online location registration service </a:t>
            </a:r>
            <a:r>
              <a:rPr b="0" lang="en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to </a:t>
            </a:r>
            <a:r>
              <a:rPr b="0" lang="en-US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XYZ</a:t>
            </a:r>
            <a:r>
              <a:rPr b="0" lang="en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so that XYZ can</a:t>
            </a:r>
            <a:r>
              <a:rPr b="0" lang="en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 Add, Update &amp; Delete his location online </a:t>
            </a:r>
            <a:r>
              <a:rPr b="0" lang="en-US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without stepping outside</a:t>
            </a:r>
            <a:r>
              <a:rPr b="0" lang="en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.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311760" y="316080"/>
            <a:ext cx="8518320" cy="8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Economica"/>
                <a:ea typeface="Economica"/>
              </a:rPr>
              <a:t>Objective </a:t>
            </a:r>
            <a:endParaRPr b="0" lang="en-IN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83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729360" y="1322280"/>
            <a:ext cx="4693680" cy="151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On Boarding            Architecture</a:t>
            </a:r>
            <a:endParaRPr b="0" lang="en-IN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243000" y="-17640"/>
            <a:ext cx="8518320" cy="8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Architecture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49640" y="2166120"/>
            <a:ext cx="1811520" cy="1047240"/>
          </a:xfrm>
          <a:prstGeom prst="rect">
            <a:avLst/>
          </a:prstGeom>
          <a:solidFill>
            <a:srgbClr val="5983b0"/>
          </a:solidFill>
          <a:ln w="25560">
            <a:solidFill>
              <a:srgbClr val="442f2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Front End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ffffff"/>
                </a:solidFill>
                <a:latin typeface="Arial"/>
                <a:ea typeface="Arial"/>
              </a:rPr>
              <a:t>HTML/JSP</a:t>
            </a:r>
            <a:endParaRPr b="0" lang="en-IN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9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3133800" y="1296000"/>
            <a:ext cx="2048400" cy="3094560"/>
          </a:xfrm>
          <a:prstGeom prst="rect">
            <a:avLst/>
          </a:prstGeom>
          <a:solidFill>
            <a:srgbClr val="5983b0"/>
          </a:solidFill>
          <a:ln w="25560">
            <a:solidFill>
              <a:srgbClr val="442f2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34000" rIns="12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Back-End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SpringBoot </a:t>
            </a:r>
            <a:endParaRPr b="0" lang="en-IN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FrameWork</a:t>
            </a:r>
            <a:endParaRPr b="0" lang="en-IN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java/Maven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751440" y="998280"/>
            <a:ext cx="2102760" cy="3752280"/>
          </a:xfrm>
          <a:prstGeom prst="can">
            <a:avLst>
              <a:gd name="adj" fmla="val 25000"/>
            </a:avLst>
          </a:prstGeom>
          <a:solidFill>
            <a:srgbClr val="5983b0"/>
          </a:solidFill>
          <a:ln w="25560">
            <a:solidFill>
              <a:srgbClr val="442f2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MySQL DB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 flipV="1">
            <a:off x="5189400" y="4383360"/>
            <a:ext cx="155988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b3e34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6"/>
          <p:cNvSpPr/>
          <p:nvPr/>
        </p:nvSpPr>
        <p:spPr>
          <a:xfrm>
            <a:off x="5189400" y="3360960"/>
            <a:ext cx="155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b3e34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7"/>
          <p:cNvSpPr/>
          <p:nvPr/>
        </p:nvSpPr>
        <p:spPr>
          <a:xfrm>
            <a:off x="5189400" y="2268360"/>
            <a:ext cx="155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b3e34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8"/>
          <p:cNvSpPr/>
          <p:nvPr/>
        </p:nvSpPr>
        <p:spPr>
          <a:xfrm flipV="1">
            <a:off x="5189400" y="1478160"/>
            <a:ext cx="1559880" cy="1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b3e34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9"/>
          <p:cNvSpPr/>
          <p:nvPr/>
        </p:nvSpPr>
        <p:spPr>
          <a:xfrm>
            <a:off x="5265360" y="1221480"/>
            <a:ext cx="11714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OST r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equest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37" name="CustomShape 10"/>
          <p:cNvSpPr/>
          <p:nvPr/>
        </p:nvSpPr>
        <p:spPr>
          <a:xfrm>
            <a:off x="5257800" y="1445040"/>
            <a:ext cx="14151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38" name="CustomShape 11"/>
          <p:cNvSpPr/>
          <p:nvPr/>
        </p:nvSpPr>
        <p:spPr>
          <a:xfrm>
            <a:off x="5501160" y="2053800"/>
            <a:ext cx="6307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Arial"/>
              </a:rPr>
              <a:t>Update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39" name="CustomShape 12"/>
          <p:cNvSpPr/>
          <p:nvPr/>
        </p:nvSpPr>
        <p:spPr>
          <a:xfrm>
            <a:off x="5594400" y="3135600"/>
            <a:ext cx="6231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Delete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40" name="CustomShape 13"/>
          <p:cNvSpPr/>
          <p:nvPr/>
        </p:nvSpPr>
        <p:spPr>
          <a:xfrm>
            <a:off x="5513760" y="4143960"/>
            <a:ext cx="74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Retrieve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41" name="CustomShape 14"/>
          <p:cNvSpPr/>
          <p:nvPr/>
        </p:nvSpPr>
        <p:spPr>
          <a:xfrm flipH="1" flipV="1" rot="5400000">
            <a:off x="1731600" y="937440"/>
            <a:ext cx="799920" cy="1636200"/>
          </a:xfrm>
          <a:prstGeom prst="bentConnector2">
            <a:avLst/>
          </a:prstGeom>
          <a:noFill/>
          <a:ln w="9360">
            <a:solidFill>
              <a:srgbClr val="5b3e34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5"/>
          <p:cNvSpPr/>
          <p:nvPr/>
        </p:nvSpPr>
        <p:spPr>
          <a:xfrm>
            <a:off x="2263320" y="2408040"/>
            <a:ext cx="72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b3e34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6"/>
          <p:cNvSpPr/>
          <p:nvPr/>
        </p:nvSpPr>
        <p:spPr>
          <a:xfrm>
            <a:off x="2263320" y="3099240"/>
            <a:ext cx="72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b3e34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7"/>
          <p:cNvSpPr/>
          <p:nvPr/>
        </p:nvSpPr>
        <p:spPr>
          <a:xfrm rot="10800000">
            <a:off x="1358640" y="3215880"/>
            <a:ext cx="1636200" cy="1177920"/>
          </a:xfrm>
          <a:prstGeom prst="bentConnector2">
            <a:avLst/>
          </a:prstGeom>
          <a:noFill/>
          <a:ln w="9360">
            <a:solidFill>
              <a:srgbClr val="5b3e34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8"/>
          <p:cNvSpPr/>
          <p:nvPr/>
        </p:nvSpPr>
        <p:spPr>
          <a:xfrm>
            <a:off x="1665000" y="1152360"/>
            <a:ext cx="117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9"/>
          <p:cNvSpPr/>
          <p:nvPr/>
        </p:nvSpPr>
        <p:spPr>
          <a:xfrm>
            <a:off x="632520" y="1508040"/>
            <a:ext cx="11714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Add Location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47" name="CustomShape 20"/>
          <p:cNvSpPr/>
          <p:nvPr/>
        </p:nvSpPr>
        <p:spPr>
          <a:xfrm>
            <a:off x="2207880" y="4143960"/>
            <a:ext cx="11714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Retrieve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48" name="CustomShape 21"/>
          <p:cNvSpPr/>
          <p:nvPr/>
        </p:nvSpPr>
        <p:spPr>
          <a:xfrm>
            <a:off x="2304000" y="2190240"/>
            <a:ext cx="11714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Arial"/>
              </a:rPr>
              <a:t>Update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49" name="CustomShape 22"/>
          <p:cNvSpPr/>
          <p:nvPr/>
        </p:nvSpPr>
        <p:spPr>
          <a:xfrm>
            <a:off x="2304000" y="2838600"/>
            <a:ext cx="11714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Arial"/>
              </a:rPr>
              <a:t>Delete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50" name="CustomShape 23"/>
          <p:cNvSpPr/>
          <p:nvPr/>
        </p:nvSpPr>
        <p:spPr>
          <a:xfrm>
            <a:off x="2304000" y="2190240"/>
            <a:ext cx="11714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Arial"/>
              </a:rPr>
              <a:t>Update</a:t>
            </a:r>
            <a:endParaRPr b="0" lang="en-IN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83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835640" y="916200"/>
            <a:ext cx="4823280" cy="1438920"/>
          </a:xfrm>
          <a:prstGeom prst="rect">
            <a:avLst/>
          </a:prstGeom>
          <a:noFill/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Project                     Overview</a:t>
            </a:r>
            <a:endParaRPr b="0" lang="en-IN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/>
          <p:cNvGrpSpPr/>
          <p:nvPr/>
        </p:nvGrpSpPr>
        <p:grpSpPr>
          <a:xfrm>
            <a:off x="252000" y="2304000"/>
            <a:ext cx="1114920" cy="738360"/>
            <a:chOff x="252000" y="2304000"/>
            <a:chExt cx="1114920" cy="738360"/>
          </a:xfrm>
        </p:grpSpPr>
        <p:sp>
          <p:nvSpPr>
            <p:cNvPr id="153" name="CustomShape 2"/>
            <p:cNvSpPr/>
            <p:nvPr/>
          </p:nvSpPr>
          <p:spPr>
            <a:xfrm>
              <a:off x="252000" y="2304000"/>
              <a:ext cx="1114920" cy="738360"/>
            </a:xfrm>
            <a:prstGeom prst="ellipse">
              <a:avLst/>
            </a:prstGeom>
            <a:solidFill>
              <a:srgbClr val="5983b0"/>
            </a:solidFill>
            <a:ln w="255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3"/>
            <p:cNvSpPr/>
            <p:nvPr/>
          </p:nvSpPr>
          <p:spPr>
            <a:xfrm>
              <a:off x="415800" y="2412720"/>
              <a:ext cx="787680" cy="521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360" rIns="9360" tIns="9360" bIns="9360" anchor="ctr">
              <a:noAutofit/>
            </a:bodyPr>
            <a:p>
              <a:pPr algn="ctr">
                <a:lnSpc>
                  <a:spcPct val="90000"/>
                </a:lnSpc>
                <a:spcAft>
                  <a:spcPts val="524"/>
                </a:spcAft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ffffff"/>
                  </a:solidFill>
                  <a:latin typeface="Arial"/>
                  <a:ea typeface="Arial"/>
                </a:rPr>
                <a:t>Location  form</a:t>
              </a:r>
              <a:endParaRPr b="0" lang="en-IN" sz="1500" spc="-1" strike="noStrike">
                <a:latin typeface="Arial"/>
              </a:endParaRPr>
            </a:p>
          </p:txBody>
        </p:sp>
      </p:grpSp>
      <p:grpSp>
        <p:nvGrpSpPr>
          <p:cNvPr id="155" name="Group 4"/>
          <p:cNvGrpSpPr/>
          <p:nvPr/>
        </p:nvGrpSpPr>
        <p:grpSpPr>
          <a:xfrm>
            <a:off x="2988000" y="864000"/>
            <a:ext cx="1114920" cy="738360"/>
            <a:chOff x="2988000" y="864000"/>
            <a:chExt cx="1114920" cy="738360"/>
          </a:xfrm>
        </p:grpSpPr>
        <p:sp>
          <p:nvSpPr>
            <p:cNvPr id="156" name="CustomShape 5"/>
            <p:cNvSpPr/>
            <p:nvPr/>
          </p:nvSpPr>
          <p:spPr>
            <a:xfrm>
              <a:off x="2988000" y="864000"/>
              <a:ext cx="1114920" cy="738360"/>
            </a:xfrm>
            <a:prstGeom prst="ellipse">
              <a:avLst/>
            </a:prstGeom>
            <a:solidFill>
              <a:srgbClr val="5983b0"/>
            </a:solidFill>
            <a:ln w="255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6"/>
            <p:cNvSpPr/>
            <p:nvPr/>
          </p:nvSpPr>
          <p:spPr>
            <a:xfrm>
              <a:off x="3151440" y="972360"/>
              <a:ext cx="787680" cy="521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360" rIns="9360" tIns="9360" bIns="9360" anchor="ctr">
              <a:noAutofit/>
            </a:bodyPr>
            <a:p>
              <a:pPr algn="ctr">
                <a:lnSpc>
                  <a:spcPct val="90000"/>
                </a:lnSpc>
                <a:spcAft>
                  <a:spcPts val="524"/>
                </a:spcAft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ffffff"/>
                  </a:solidFill>
                  <a:latin typeface="Arial"/>
                  <a:ea typeface="Arial"/>
                </a:rPr>
                <a:t>Add Location</a:t>
              </a:r>
              <a:endParaRPr b="0" lang="en-IN" sz="1500" spc="-1" strike="noStrike">
                <a:latin typeface="Arial"/>
              </a:endParaRPr>
            </a:p>
          </p:txBody>
        </p:sp>
      </p:grpSp>
      <p:grpSp>
        <p:nvGrpSpPr>
          <p:cNvPr id="158" name="Group 7"/>
          <p:cNvGrpSpPr/>
          <p:nvPr/>
        </p:nvGrpSpPr>
        <p:grpSpPr>
          <a:xfrm>
            <a:off x="2981520" y="1962000"/>
            <a:ext cx="1114920" cy="738360"/>
            <a:chOff x="2981520" y="1962000"/>
            <a:chExt cx="1114920" cy="738360"/>
          </a:xfrm>
        </p:grpSpPr>
        <p:sp>
          <p:nvSpPr>
            <p:cNvPr id="159" name="CustomShape 8"/>
            <p:cNvSpPr/>
            <p:nvPr/>
          </p:nvSpPr>
          <p:spPr>
            <a:xfrm>
              <a:off x="2981520" y="1962000"/>
              <a:ext cx="1114920" cy="738360"/>
            </a:xfrm>
            <a:prstGeom prst="ellipse">
              <a:avLst/>
            </a:prstGeom>
            <a:solidFill>
              <a:srgbClr val="5983b0"/>
            </a:solidFill>
            <a:ln w="255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9"/>
            <p:cNvSpPr/>
            <p:nvPr/>
          </p:nvSpPr>
          <p:spPr>
            <a:xfrm>
              <a:off x="3144960" y="2070720"/>
              <a:ext cx="787680" cy="521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360" rIns="9360" tIns="9360" bIns="9360" anchor="ctr">
              <a:noAutofit/>
            </a:bodyPr>
            <a:p>
              <a:pPr algn="ctr">
                <a:lnSpc>
                  <a:spcPct val="90000"/>
                </a:lnSpc>
                <a:spcAft>
                  <a:spcPts val="524"/>
                </a:spcAft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ffffff"/>
                  </a:solidFill>
                  <a:latin typeface="Arial"/>
                  <a:ea typeface="Arial"/>
                </a:rPr>
                <a:t>Show Locations</a:t>
              </a:r>
              <a:endParaRPr b="0" lang="en-IN" sz="1500" spc="-1" strike="noStrike">
                <a:latin typeface="Arial"/>
              </a:endParaRPr>
            </a:p>
          </p:txBody>
        </p:sp>
      </p:grpSp>
      <p:grpSp>
        <p:nvGrpSpPr>
          <p:cNvPr id="161" name="Group 10"/>
          <p:cNvGrpSpPr/>
          <p:nvPr/>
        </p:nvGrpSpPr>
        <p:grpSpPr>
          <a:xfrm>
            <a:off x="3060000" y="3024000"/>
            <a:ext cx="1114920" cy="738360"/>
            <a:chOff x="3060000" y="3024000"/>
            <a:chExt cx="1114920" cy="738360"/>
          </a:xfrm>
        </p:grpSpPr>
        <p:sp>
          <p:nvSpPr>
            <p:cNvPr id="162" name="CustomShape 11"/>
            <p:cNvSpPr/>
            <p:nvPr/>
          </p:nvSpPr>
          <p:spPr>
            <a:xfrm>
              <a:off x="3060000" y="3024000"/>
              <a:ext cx="1114920" cy="738360"/>
            </a:xfrm>
            <a:prstGeom prst="ellipse">
              <a:avLst/>
            </a:prstGeom>
            <a:solidFill>
              <a:srgbClr val="5983b0"/>
            </a:solidFill>
            <a:ln w="255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12"/>
            <p:cNvSpPr/>
            <p:nvPr/>
          </p:nvSpPr>
          <p:spPr>
            <a:xfrm>
              <a:off x="3223440" y="3132360"/>
              <a:ext cx="787680" cy="521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360" rIns="9360" tIns="9360" bIns="9360" anchor="ctr">
              <a:noAutofit/>
            </a:bodyPr>
            <a:p>
              <a:pPr algn="ctr">
                <a:lnSpc>
                  <a:spcPct val="90000"/>
                </a:lnSpc>
                <a:spcAft>
                  <a:spcPts val="524"/>
                </a:spcAft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ffffff"/>
                  </a:solidFill>
                  <a:latin typeface="Arial"/>
                  <a:ea typeface="Arial"/>
                </a:rPr>
                <a:t>Update Data</a:t>
              </a:r>
              <a:endParaRPr b="0" lang="en-IN" sz="1500" spc="-1" strike="noStrike">
                <a:latin typeface="Arial"/>
              </a:endParaRPr>
            </a:p>
          </p:txBody>
        </p:sp>
      </p:grpSp>
      <p:sp>
        <p:nvSpPr>
          <p:cNvPr id="164" name="CustomShape 13"/>
          <p:cNvSpPr/>
          <p:nvPr/>
        </p:nvSpPr>
        <p:spPr>
          <a:xfrm>
            <a:off x="6831000" y="1608840"/>
            <a:ext cx="1735920" cy="2266200"/>
          </a:xfrm>
          <a:prstGeom prst="can">
            <a:avLst>
              <a:gd name="adj" fmla="val 25000"/>
            </a:avLst>
          </a:prstGeom>
          <a:solidFill>
            <a:srgbClr val="5983b0"/>
          </a:solidFill>
          <a:ln w="25560">
            <a:solidFill>
              <a:srgbClr val="442f2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MySQL</a:t>
            </a:r>
            <a:endParaRPr b="0" lang="en-IN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165" name="CustomShape 14"/>
          <p:cNvSpPr/>
          <p:nvPr/>
        </p:nvSpPr>
        <p:spPr>
          <a:xfrm>
            <a:off x="240840" y="131760"/>
            <a:ext cx="890100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" sz="3400" spc="-1" strike="noStrike">
                <a:solidFill>
                  <a:srgbClr val="000000"/>
                </a:solidFill>
                <a:latin typeface="Economica"/>
                <a:ea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latin typeface="Economica"/>
                <a:ea typeface="Arial"/>
              </a:rPr>
              <a:t>Project Overview </a:t>
            </a:r>
            <a:endParaRPr b="0" lang="en-IN" sz="3400" spc="-1" strike="noStrike">
              <a:latin typeface="Arial"/>
            </a:endParaRPr>
          </a:p>
        </p:txBody>
      </p:sp>
      <p:grpSp>
        <p:nvGrpSpPr>
          <p:cNvPr id="166" name="Group 15"/>
          <p:cNvGrpSpPr/>
          <p:nvPr/>
        </p:nvGrpSpPr>
        <p:grpSpPr>
          <a:xfrm>
            <a:off x="3096000" y="4032000"/>
            <a:ext cx="1114920" cy="738360"/>
            <a:chOff x="3096000" y="4032000"/>
            <a:chExt cx="1114920" cy="738360"/>
          </a:xfrm>
        </p:grpSpPr>
        <p:sp>
          <p:nvSpPr>
            <p:cNvPr id="167" name="CustomShape 16"/>
            <p:cNvSpPr/>
            <p:nvPr/>
          </p:nvSpPr>
          <p:spPr>
            <a:xfrm>
              <a:off x="3096000" y="4032000"/>
              <a:ext cx="1114920" cy="738360"/>
            </a:xfrm>
            <a:prstGeom prst="ellipse">
              <a:avLst/>
            </a:prstGeom>
            <a:solidFill>
              <a:srgbClr val="5983b0"/>
            </a:solidFill>
            <a:ln w="255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17"/>
            <p:cNvSpPr/>
            <p:nvPr/>
          </p:nvSpPr>
          <p:spPr>
            <a:xfrm>
              <a:off x="3201120" y="4140360"/>
              <a:ext cx="904680" cy="521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360" rIns="9360" tIns="9360" bIns="93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Delete data</a:t>
              </a:r>
              <a:endParaRPr b="0" lang="en-IN" sz="1400" spc="-1" strike="noStrike">
                <a:latin typeface="Arial"/>
              </a:endParaRPr>
            </a:p>
          </p:txBody>
        </p:sp>
      </p:grpSp>
      <p:sp>
        <p:nvSpPr>
          <p:cNvPr id="169" name="Line 18"/>
          <p:cNvSpPr/>
          <p:nvPr/>
        </p:nvSpPr>
        <p:spPr>
          <a:xfrm flipV="1">
            <a:off x="1368000" y="1368000"/>
            <a:ext cx="1662120" cy="1224000"/>
          </a:xfrm>
          <a:prstGeom prst="line">
            <a:avLst/>
          </a:prstGeom>
          <a:ln w="36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19"/>
          <p:cNvSpPr/>
          <p:nvPr/>
        </p:nvSpPr>
        <p:spPr>
          <a:xfrm flipV="1">
            <a:off x="1368000" y="2376000"/>
            <a:ext cx="1662120" cy="216000"/>
          </a:xfrm>
          <a:prstGeom prst="line">
            <a:avLst/>
          </a:prstGeom>
          <a:ln w="36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20"/>
          <p:cNvSpPr/>
          <p:nvPr/>
        </p:nvSpPr>
        <p:spPr>
          <a:xfrm>
            <a:off x="1368000" y="2592000"/>
            <a:ext cx="1728000" cy="792000"/>
          </a:xfrm>
          <a:prstGeom prst="line">
            <a:avLst/>
          </a:prstGeom>
          <a:ln w="36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21"/>
          <p:cNvSpPr/>
          <p:nvPr/>
        </p:nvSpPr>
        <p:spPr>
          <a:xfrm>
            <a:off x="1368000" y="2592000"/>
            <a:ext cx="1833120" cy="1656000"/>
          </a:xfrm>
          <a:prstGeom prst="line">
            <a:avLst/>
          </a:prstGeom>
          <a:ln w="36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22"/>
          <p:cNvSpPr/>
          <p:nvPr/>
        </p:nvSpPr>
        <p:spPr>
          <a:xfrm>
            <a:off x="4104000" y="1296000"/>
            <a:ext cx="2727000" cy="1368000"/>
          </a:xfrm>
          <a:prstGeom prst="line">
            <a:avLst/>
          </a:prstGeom>
          <a:ln w="36000">
            <a:solidFill>
              <a:srgbClr val="1c1c1c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23"/>
          <p:cNvSpPr/>
          <p:nvPr/>
        </p:nvSpPr>
        <p:spPr>
          <a:xfrm>
            <a:off x="4097520" y="2376000"/>
            <a:ext cx="2670480" cy="288000"/>
          </a:xfrm>
          <a:prstGeom prst="line">
            <a:avLst/>
          </a:prstGeom>
          <a:ln w="36000">
            <a:solidFill>
              <a:srgbClr val="1c1c1c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24"/>
          <p:cNvSpPr/>
          <p:nvPr/>
        </p:nvSpPr>
        <p:spPr>
          <a:xfrm flipV="1">
            <a:off x="4176000" y="2664000"/>
            <a:ext cx="2592000" cy="792000"/>
          </a:xfrm>
          <a:prstGeom prst="line">
            <a:avLst/>
          </a:prstGeom>
          <a:ln w="36000">
            <a:solidFill>
              <a:srgbClr val="1c1c1c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25"/>
          <p:cNvSpPr/>
          <p:nvPr/>
        </p:nvSpPr>
        <p:spPr>
          <a:xfrm flipV="1">
            <a:off x="4176000" y="2664000"/>
            <a:ext cx="2655000" cy="1656000"/>
          </a:xfrm>
          <a:prstGeom prst="line">
            <a:avLst/>
          </a:prstGeom>
          <a:ln w="36000">
            <a:solidFill>
              <a:srgbClr val="1c1c1c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26"/>
          <p:cNvSpPr/>
          <p:nvPr/>
        </p:nvSpPr>
        <p:spPr>
          <a:xfrm flipV="1">
            <a:off x="1367280" y="1296000"/>
            <a:ext cx="1620720" cy="129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27"/>
          <p:cNvSpPr/>
          <p:nvPr/>
        </p:nvSpPr>
        <p:spPr>
          <a:xfrm flipV="1">
            <a:off x="1367280" y="2376000"/>
            <a:ext cx="1614240" cy="21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28"/>
          <p:cNvSpPr/>
          <p:nvPr/>
        </p:nvSpPr>
        <p:spPr>
          <a:xfrm>
            <a:off x="1368000" y="2592000"/>
            <a:ext cx="1728000" cy="792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29"/>
          <p:cNvSpPr/>
          <p:nvPr/>
        </p:nvSpPr>
        <p:spPr>
          <a:xfrm>
            <a:off x="1368000" y="2592000"/>
            <a:ext cx="1728000" cy="1728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1213</TotalTime>
  <Application>LibreOffice/6.4.7.2$Linux_X86_64 LibreOffice_project/40$Build-2</Application>
  <Words>161</Words>
  <Paragraphs>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Tiwari, Shivansh</dc:creator>
  <dc:description/>
  <dc:language>en-IN</dc:language>
  <cp:lastModifiedBy/>
  <dcterms:modified xsi:type="dcterms:W3CDTF">2022-08-29T17:39:34Z</dcterms:modified>
  <cp:revision>107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